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23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A619-2D91-4B4D-BFF9-23E479252B6B}" type="datetimeFigureOut">
              <a:rPr lang="hu-HU" smtClean="0"/>
              <a:pPr/>
              <a:t>2020. 12. 14.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56F3-6C6F-4696-A1F6-2D7B7BD553A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27584" y="980728"/>
            <a:ext cx="763284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MMA Welding - Typical Defects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alt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en-US" alt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6248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3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2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1781126"/>
            <a:ext cx="5230035" cy="3479486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299820" y="1133054"/>
            <a:ext cx="3386980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299820" y="1781126"/>
            <a:ext cx="3386980" cy="4345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Incorrect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root gap for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fillet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welds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Slag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inclusions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8"/>
          <p:cNvGrpSpPr/>
          <p:nvPr/>
        </p:nvGrpSpPr>
        <p:grpSpPr>
          <a:xfrm>
            <a:off x="2477294" y="3556524"/>
            <a:ext cx="1662658" cy="520548"/>
            <a:chOff x="2477294" y="3556524"/>
            <a:chExt cx="1662658" cy="520548"/>
          </a:xfrm>
        </p:grpSpPr>
        <p:sp>
          <p:nvSpPr>
            <p:cNvPr id="11" name="Oval 10"/>
            <p:cNvSpPr/>
            <p:nvPr/>
          </p:nvSpPr>
          <p:spPr>
            <a:xfrm>
              <a:off x="2477294" y="3822044"/>
              <a:ext cx="1662658" cy="2550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092599" y="3556524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" name="Grupo 9"/>
          <p:cNvGrpSpPr/>
          <p:nvPr/>
        </p:nvGrpSpPr>
        <p:grpSpPr>
          <a:xfrm>
            <a:off x="4497531" y="3573016"/>
            <a:ext cx="650533" cy="543731"/>
            <a:chOff x="4497531" y="3573016"/>
            <a:chExt cx="650533" cy="543731"/>
          </a:xfrm>
        </p:grpSpPr>
        <p:sp>
          <p:nvSpPr>
            <p:cNvPr id="19" name="Oval 18"/>
            <p:cNvSpPr/>
            <p:nvPr/>
          </p:nvSpPr>
          <p:spPr>
            <a:xfrm>
              <a:off x="4497531" y="3861719"/>
              <a:ext cx="650533" cy="2550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700024" y="3573016"/>
              <a:ext cx="1994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3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3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3940" r="22685" b="1624"/>
          <a:stretch/>
        </p:blipFill>
        <p:spPr>
          <a:xfrm rot="5400000">
            <a:off x="392184" y="2091499"/>
            <a:ext cx="4327182" cy="3744416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1133054"/>
            <a:ext cx="4041775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45025" y="1781126"/>
            <a:ext cx="4041775" cy="4345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Incorrect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root gap for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fillet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welds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Spatter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Not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Acceptable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83103" y="5281463"/>
            <a:ext cx="516689" cy="750576"/>
            <a:chOff x="2183103" y="5281463"/>
            <a:chExt cx="516689" cy="750576"/>
          </a:xfrm>
        </p:grpSpPr>
        <p:sp>
          <p:nvSpPr>
            <p:cNvPr id="10" name="Oval 9"/>
            <p:cNvSpPr/>
            <p:nvPr/>
          </p:nvSpPr>
          <p:spPr>
            <a:xfrm>
              <a:off x="2278043" y="5589240"/>
              <a:ext cx="421749" cy="4427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183103" y="5281463"/>
              <a:ext cx="189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699792" y="3933056"/>
            <a:ext cx="1112330" cy="1758927"/>
            <a:chOff x="2699792" y="3933056"/>
            <a:chExt cx="1112330" cy="1758927"/>
          </a:xfrm>
        </p:grpSpPr>
        <p:sp>
          <p:nvSpPr>
            <p:cNvPr id="13" name="CaixaDeTexto 12"/>
            <p:cNvSpPr txBox="1"/>
            <p:nvPr/>
          </p:nvSpPr>
          <p:spPr>
            <a:xfrm>
              <a:off x="3561458" y="3963706"/>
              <a:ext cx="250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699792" y="3933056"/>
              <a:ext cx="887770" cy="175892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4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1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0"/>
          <a:stretch>
            <a:fillRect/>
          </a:stretch>
        </p:blipFill>
        <p:spPr>
          <a:xfrm>
            <a:off x="0" y="1844824"/>
            <a:ext cx="5293582" cy="2665977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292080" y="1133054"/>
            <a:ext cx="3394720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292080" y="1781126"/>
            <a:ext cx="3394720" cy="4345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Poor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restart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10"/>
          <p:cNvGrpSpPr/>
          <p:nvPr/>
        </p:nvGrpSpPr>
        <p:grpSpPr>
          <a:xfrm>
            <a:off x="3419872" y="2708920"/>
            <a:ext cx="516689" cy="750576"/>
            <a:chOff x="3407239" y="3429000"/>
            <a:chExt cx="516689" cy="750576"/>
          </a:xfrm>
        </p:grpSpPr>
        <p:sp>
          <p:nvSpPr>
            <p:cNvPr id="9" name="Oval 8"/>
            <p:cNvSpPr/>
            <p:nvPr/>
          </p:nvSpPr>
          <p:spPr>
            <a:xfrm>
              <a:off x="3502179" y="3736777"/>
              <a:ext cx="421749" cy="4427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407239" y="3429000"/>
              <a:ext cx="189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495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4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2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26"/>
            <a:ext cx="5277684" cy="3511185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277684" y="1133054"/>
            <a:ext cx="3409116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277684" y="1781126"/>
            <a:ext cx="3409116" cy="4345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Continuous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undercut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Surface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pore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Excessive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convexity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fillet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weld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Not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Acceptable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14"/>
          <p:cNvGrpSpPr/>
          <p:nvPr/>
        </p:nvGrpSpPr>
        <p:grpSpPr>
          <a:xfrm>
            <a:off x="3419871" y="3429000"/>
            <a:ext cx="1368153" cy="737922"/>
            <a:chOff x="3419871" y="3429000"/>
            <a:chExt cx="1368153" cy="737922"/>
          </a:xfrm>
        </p:grpSpPr>
        <p:sp>
          <p:nvSpPr>
            <p:cNvPr id="10" name="Oval 9"/>
            <p:cNvSpPr/>
            <p:nvPr/>
          </p:nvSpPr>
          <p:spPr>
            <a:xfrm>
              <a:off x="3419871" y="3740968"/>
              <a:ext cx="1368153" cy="42595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51920" y="342900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" name="Grupo 8"/>
          <p:cNvGrpSpPr/>
          <p:nvPr/>
        </p:nvGrpSpPr>
        <p:grpSpPr>
          <a:xfrm>
            <a:off x="527591" y="3500568"/>
            <a:ext cx="1340975" cy="504578"/>
            <a:chOff x="527591" y="3500568"/>
            <a:chExt cx="1340975" cy="504578"/>
          </a:xfrm>
        </p:grpSpPr>
        <p:sp>
          <p:nvSpPr>
            <p:cNvPr id="11" name="Oval 10"/>
            <p:cNvSpPr/>
            <p:nvPr/>
          </p:nvSpPr>
          <p:spPr>
            <a:xfrm flipH="1">
              <a:off x="527591" y="3808346"/>
              <a:ext cx="1340975" cy="196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415607" y="3500568"/>
              <a:ext cx="19210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9" name="Grupo 13"/>
          <p:cNvGrpSpPr/>
          <p:nvPr/>
        </p:nvGrpSpPr>
        <p:grpSpPr>
          <a:xfrm>
            <a:off x="1492893" y="3569708"/>
            <a:ext cx="475845" cy="661500"/>
            <a:chOff x="1492893" y="3569708"/>
            <a:chExt cx="475845" cy="661500"/>
          </a:xfrm>
        </p:grpSpPr>
        <p:sp>
          <p:nvSpPr>
            <p:cNvPr id="16" name="Oval 15"/>
            <p:cNvSpPr/>
            <p:nvPr/>
          </p:nvSpPr>
          <p:spPr>
            <a:xfrm>
              <a:off x="1492893" y="3788409"/>
              <a:ext cx="435770" cy="4427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772545" y="3569708"/>
              <a:ext cx="196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5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1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0"/>
          <a:stretch>
            <a:fillRect/>
          </a:stretch>
        </p:blipFill>
        <p:spPr>
          <a:xfrm>
            <a:off x="0" y="1844824"/>
            <a:ext cx="5377564" cy="2785546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292080" y="1133054"/>
            <a:ext cx="3394720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292080" y="1781126"/>
            <a:ext cx="3394720" cy="4345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Insufficient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throat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thickness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5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2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9" y="1953414"/>
            <a:ext cx="5322575" cy="3541051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308287" y="1133054"/>
            <a:ext cx="3378513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308287" y="1781126"/>
            <a:ext cx="3378513" cy="43450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Stray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arc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Continuous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undercut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Poor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start 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Excessive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convexity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Stray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arc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Incomplete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of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fusion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Poor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start</a:t>
            </a: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Not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Acceptable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30781" y="3633850"/>
            <a:ext cx="1458890" cy="500341"/>
            <a:chOff x="430781" y="3633850"/>
            <a:chExt cx="1458890" cy="500341"/>
          </a:xfrm>
        </p:grpSpPr>
        <p:sp>
          <p:nvSpPr>
            <p:cNvPr id="11" name="Oval 10"/>
            <p:cNvSpPr/>
            <p:nvPr/>
          </p:nvSpPr>
          <p:spPr>
            <a:xfrm>
              <a:off x="430781" y="3879163"/>
              <a:ext cx="1458890" cy="2550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01216" y="363385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" name="Grupo 8"/>
          <p:cNvGrpSpPr/>
          <p:nvPr/>
        </p:nvGrpSpPr>
        <p:grpSpPr>
          <a:xfrm>
            <a:off x="601216" y="3212976"/>
            <a:ext cx="1656185" cy="861762"/>
            <a:chOff x="601216" y="3212976"/>
            <a:chExt cx="1656185" cy="861762"/>
          </a:xfrm>
        </p:grpSpPr>
        <p:sp>
          <p:nvSpPr>
            <p:cNvPr id="12" name="CaixaDeTexto 11"/>
            <p:cNvSpPr txBox="1"/>
            <p:nvPr/>
          </p:nvSpPr>
          <p:spPr>
            <a:xfrm>
              <a:off x="1892769" y="321297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" name="Listra Diagonal 15"/>
            <p:cNvSpPr/>
            <p:nvPr/>
          </p:nvSpPr>
          <p:spPr>
            <a:xfrm flipH="1">
              <a:off x="601216" y="3308075"/>
              <a:ext cx="1656185" cy="766663"/>
            </a:xfrm>
            <a:prstGeom prst="diagStrip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23"/>
          <p:cNvGrpSpPr/>
          <p:nvPr/>
        </p:nvGrpSpPr>
        <p:grpSpPr>
          <a:xfrm>
            <a:off x="1409227" y="4149080"/>
            <a:ext cx="1436926" cy="569037"/>
            <a:chOff x="1409227" y="4149080"/>
            <a:chExt cx="1436926" cy="569037"/>
          </a:xfrm>
        </p:grpSpPr>
        <p:sp>
          <p:nvSpPr>
            <p:cNvPr id="15" name="CaixaDeTexto 14"/>
            <p:cNvSpPr txBox="1"/>
            <p:nvPr/>
          </p:nvSpPr>
          <p:spPr>
            <a:xfrm>
              <a:off x="2507837" y="4410340"/>
              <a:ext cx="338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9" name="Listra Diagonal 18"/>
            <p:cNvSpPr/>
            <p:nvPr/>
          </p:nvSpPr>
          <p:spPr>
            <a:xfrm flipH="1" flipV="1">
              <a:off x="1409227" y="4149080"/>
              <a:ext cx="1290565" cy="444526"/>
            </a:xfrm>
            <a:prstGeom prst="diagStrip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7"/>
          <p:cNvGrpSpPr/>
          <p:nvPr/>
        </p:nvGrpSpPr>
        <p:grpSpPr>
          <a:xfrm>
            <a:off x="2012425" y="3653266"/>
            <a:ext cx="583754" cy="676333"/>
            <a:chOff x="2012425" y="3653266"/>
            <a:chExt cx="583754" cy="676333"/>
          </a:xfrm>
        </p:grpSpPr>
        <p:sp>
          <p:nvSpPr>
            <p:cNvPr id="10" name="Oval 9"/>
            <p:cNvSpPr/>
            <p:nvPr/>
          </p:nvSpPr>
          <p:spPr>
            <a:xfrm>
              <a:off x="2012425" y="3878240"/>
              <a:ext cx="576064" cy="4513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380155" y="365326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8" name="Grupo 24"/>
          <p:cNvGrpSpPr/>
          <p:nvPr/>
        </p:nvGrpSpPr>
        <p:grpSpPr>
          <a:xfrm>
            <a:off x="467544" y="4150320"/>
            <a:ext cx="1069811" cy="502816"/>
            <a:chOff x="467544" y="4150320"/>
            <a:chExt cx="1069811" cy="502816"/>
          </a:xfrm>
        </p:grpSpPr>
        <p:sp>
          <p:nvSpPr>
            <p:cNvPr id="14" name="CaixaDeTexto 13"/>
            <p:cNvSpPr txBox="1"/>
            <p:nvPr/>
          </p:nvSpPr>
          <p:spPr>
            <a:xfrm flipH="1">
              <a:off x="467544" y="4345359"/>
              <a:ext cx="27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68484" y="4150320"/>
              <a:ext cx="968871" cy="2550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Grupo 25"/>
          <p:cNvGrpSpPr/>
          <p:nvPr/>
        </p:nvGrpSpPr>
        <p:grpSpPr>
          <a:xfrm>
            <a:off x="2639235" y="3677066"/>
            <a:ext cx="420597" cy="556476"/>
            <a:chOff x="2639235" y="3677066"/>
            <a:chExt cx="420597" cy="556476"/>
          </a:xfrm>
        </p:grpSpPr>
        <p:sp>
          <p:nvSpPr>
            <p:cNvPr id="22" name="Oval 21"/>
            <p:cNvSpPr/>
            <p:nvPr/>
          </p:nvSpPr>
          <p:spPr>
            <a:xfrm>
              <a:off x="2639235" y="3893090"/>
              <a:ext cx="368674" cy="34045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843808" y="367706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KNOWLEDGE APPLICATION</a:t>
            </a:r>
            <a:endParaRPr lang="pt-BR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Identify MMA range of application, appropriate joint preparations and potential problems to be overcome.</a:t>
            </a: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PRACTICAL APPLICATION</a:t>
            </a:r>
            <a:endParaRPr lang="pt-BR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Determine how electrode coating influence droplet transfer and weld metal properties.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2016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RESOURCES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Plates examples whit imperfections / defects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lvl="0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Norm EN ISO 17637 - Non-destructive testing of welds - Visual examination of fusion-welded joints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lvl="0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Norm EN ISO 5817 - Welding — Fusion-welded joints in steel, nickel, titanium and their alloys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(beam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welding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excluded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) — Quality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levels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for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imperfections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Inspectors’ suitcase (with magnifying glass, flashlight, gage, …)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INSTRUCTIONS FOR CONDUCTING </a:t>
            </a:r>
            <a:b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</a:b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THE EXERCISE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Presenting the exercise subjects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Presenting norms and plates for the Trainees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Identifying defects and imperfections of the plates by the Trainees (exercise supervised by the Trainers, helping and motivating the perform)</a:t>
            </a:r>
          </a:p>
          <a:p>
            <a:pPr lvl="0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 presentation of the exercise (defects and imperfections identified)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Comparative analysis – Trainees performance and Trainers outcome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1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1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/>
          <a:stretch>
            <a:fillRect/>
          </a:stretch>
        </p:blipFill>
        <p:spPr>
          <a:xfrm>
            <a:off x="0" y="1772816"/>
            <a:ext cx="5292080" cy="2808993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292080" y="1133054"/>
            <a:ext cx="3394720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292080" y="1781126"/>
            <a:ext cx="3394720" cy="4345037"/>
          </a:xfrm>
        </p:spPr>
        <p:txBody>
          <a:bodyPr/>
          <a:lstStyle/>
          <a:p>
            <a:pPr marL="0" indent="0">
              <a:buNone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Don’t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have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1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2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166742" cy="3437377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166742" y="1133054"/>
            <a:ext cx="3520058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166742" y="1781126"/>
            <a:ext cx="3520058" cy="43450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Stray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arc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Poor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restart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incompletely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filled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groove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/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undercut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Excessive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asymmetry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of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fillet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weld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Lack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of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fusion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Not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Acceptable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17"/>
          <p:cNvGrpSpPr/>
          <p:nvPr/>
        </p:nvGrpSpPr>
        <p:grpSpPr>
          <a:xfrm>
            <a:off x="478490" y="2708920"/>
            <a:ext cx="1105177" cy="1046293"/>
            <a:chOff x="478490" y="2708920"/>
            <a:chExt cx="1105177" cy="1046293"/>
          </a:xfrm>
        </p:grpSpPr>
        <p:sp>
          <p:nvSpPr>
            <p:cNvPr id="9" name="Oval 8"/>
            <p:cNvSpPr/>
            <p:nvPr/>
          </p:nvSpPr>
          <p:spPr>
            <a:xfrm>
              <a:off x="478490" y="2708920"/>
              <a:ext cx="997165" cy="104629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367643" y="2714001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1</a:t>
              </a:r>
              <a:endParaRPr lang="pt-B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upo 18"/>
          <p:cNvGrpSpPr/>
          <p:nvPr/>
        </p:nvGrpSpPr>
        <p:grpSpPr>
          <a:xfrm>
            <a:off x="2118653" y="3552584"/>
            <a:ext cx="576064" cy="579523"/>
            <a:chOff x="2118653" y="3552584"/>
            <a:chExt cx="576064" cy="579523"/>
          </a:xfrm>
        </p:grpSpPr>
        <p:sp>
          <p:nvSpPr>
            <p:cNvPr id="10" name="Oval 9"/>
            <p:cNvSpPr/>
            <p:nvPr/>
          </p:nvSpPr>
          <p:spPr>
            <a:xfrm>
              <a:off x="2118653" y="3815232"/>
              <a:ext cx="576064" cy="3168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268294" y="3552584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" name="Grupo 19"/>
          <p:cNvGrpSpPr/>
          <p:nvPr/>
        </p:nvGrpSpPr>
        <p:grpSpPr>
          <a:xfrm>
            <a:off x="3619019" y="3527200"/>
            <a:ext cx="576064" cy="545064"/>
            <a:chOff x="3619019" y="3527200"/>
            <a:chExt cx="576064" cy="545064"/>
          </a:xfrm>
        </p:grpSpPr>
        <p:sp>
          <p:nvSpPr>
            <p:cNvPr id="11" name="Oval 10"/>
            <p:cNvSpPr/>
            <p:nvPr/>
          </p:nvSpPr>
          <p:spPr>
            <a:xfrm>
              <a:off x="3619019" y="3815232"/>
              <a:ext cx="576064" cy="2570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769798" y="352720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8" name="Grupo 20"/>
          <p:cNvGrpSpPr/>
          <p:nvPr/>
        </p:nvGrpSpPr>
        <p:grpSpPr>
          <a:xfrm>
            <a:off x="4111231" y="3600953"/>
            <a:ext cx="464815" cy="514436"/>
            <a:chOff x="4111231" y="3600953"/>
            <a:chExt cx="464815" cy="514436"/>
          </a:xfrm>
        </p:grpSpPr>
        <p:sp>
          <p:nvSpPr>
            <p:cNvPr id="12" name="Oval 11"/>
            <p:cNvSpPr/>
            <p:nvPr/>
          </p:nvSpPr>
          <p:spPr>
            <a:xfrm>
              <a:off x="4111231" y="3860361"/>
              <a:ext cx="464815" cy="2550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258110" y="3600953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026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2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1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9"/>
          <a:stretch>
            <a:fillRect/>
          </a:stretch>
        </p:blipFill>
        <p:spPr>
          <a:xfrm>
            <a:off x="0" y="1772816"/>
            <a:ext cx="5302958" cy="2736000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292080" y="1133054"/>
            <a:ext cx="3394720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292080" y="1781126"/>
            <a:ext cx="3394720" cy="4345037"/>
          </a:xfrm>
        </p:spPr>
        <p:txBody>
          <a:bodyPr/>
          <a:lstStyle/>
          <a:p>
            <a:pPr marL="0" indent="0">
              <a:buNone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Don’t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have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2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2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0696"/>
            <a:ext cx="5401818" cy="3593770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343541" y="1292796"/>
            <a:ext cx="3343260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343541" y="1940868"/>
            <a:ext cx="3343260" cy="43450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Stray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arc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Undercut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Excessive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convexity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Undercut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Excessive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convexity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Not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Acceptable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21"/>
          <p:cNvGrpSpPr/>
          <p:nvPr/>
        </p:nvGrpSpPr>
        <p:grpSpPr>
          <a:xfrm>
            <a:off x="827584" y="3756460"/>
            <a:ext cx="878537" cy="548547"/>
            <a:chOff x="827584" y="3756460"/>
            <a:chExt cx="878537" cy="548547"/>
          </a:xfrm>
        </p:grpSpPr>
        <p:sp>
          <p:nvSpPr>
            <p:cNvPr id="10" name="Oval 9"/>
            <p:cNvSpPr/>
            <p:nvPr/>
          </p:nvSpPr>
          <p:spPr>
            <a:xfrm>
              <a:off x="926936" y="3988132"/>
              <a:ext cx="779185" cy="3168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27584" y="375646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" name="Grupo 22"/>
          <p:cNvGrpSpPr/>
          <p:nvPr/>
        </p:nvGrpSpPr>
        <p:grpSpPr>
          <a:xfrm>
            <a:off x="2624053" y="3709283"/>
            <a:ext cx="576064" cy="730207"/>
            <a:chOff x="2624053" y="3709283"/>
            <a:chExt cx="576064" cy="730207"/>
          </a:xfrm>
        </p:grpSpPr>
        <p:sp>
          <p:nvSpPr>
            <p:cNvPr id="11" name="Oval 10"/>
            <p:cNvSpPr/>
            <p:nvPr/>
          </p:nvSpPr>
          <p:spPr>
            <a:xfrm>
              <a:off x="2624053" y="3988131"/>
              <a:ext cx="576064" cy="4513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777741" y="3709283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9" name="Grupo 23"/>
          <p:cNvGrpSpPr/>
          <p:nvPr/>
        </p:nvGrpSpPr>
        <p:grpSpPr>
          <a:xfrm>
            <a:off x="3329764" y="3691661"/>
            <a:ext cx="968871" cy="490797"/>
            <a:chOff x="3329764" y="3691661"/>
            <a:chExt cx="968871" cy="490797"/>
          </a:xfrm>
        </p:grpSpPr>
        <p:sp>
          <p:nvSpPr>
            <p:cNvPr id="12" name="Oval 11"/>
            <p:cNvSpPr/>
            <p:nvPr/>
          </p:nvSpPr>
          <p:spPr>
            <a:xfrm>
              <a:off x="3329764" y="3927430"/>
              <a:ext cx="968871" cy="2550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617797" y="3691661"/>
              <a:ext cx="250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259632" y="2564904"/>
            <a:ext cx="2913087" cy="1447655"/>
            <a:chOff x="1259632" y="2564904"/>
            <a:chExt cx="2913087" cy="1447655"/>
          </a:xfrm>
        </p:grpSpPr>
        <p:sp>
          <p:nvSpPr>
            <p:cNvPr id="13" name="CaixaDeTexto 12"/>
            <p:cNvSpPr txBox="1"/>
            <p:nvPr/>
          </p:nvSpPr>
          <p:spPr>
            <a:xfrm>
              <a:off x="1259632" y="3064087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" name="Listra Diagonal 3"/>
            <p:cNvSpPr/>
            <p:nvPr/>
          </p:nvSpPr>
          <p:spPr>
            <a:xfrm>
              <a:off x="1475657" y="2564904"/>
              <a:ext cx="2697062" cy="1447655"/>
            </a:xfrm>
            <a:prstGeom prst="diagStrip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o 24"/>
          <p:cNvGrpSpPr/>
          <p:nvPr/>
        </p:nvGrpSpPr>
        <p:grpSpPr>
          <a:xfrm>
            <a:off x="4353496" y="3645024"/>
            <a:ext cx="576064" cy="733765"/>
            <a:chOff x="4353496" y="3645024"/>
            <a:chExt cx="576064" cy="733765"/>
          </a:xfrm>
        </p:grpSpPr>
        <p:sp>
          <p:nvSpPr>
            <p:cNvPr id="17" name="Oval 16"/>
            <p:cNvSpPr/>
            <p:nvPr/>
          </p:nvSpPr>
          <p:spPr>
            <a:xfrm>
              <a:off x="4353496" y="3927430"/>
              <a:ext cx="576064" cy="4513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441711" y="3645024"/>
              <a:ext cx="250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Plate 3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Foto 1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3"/>
          <a:stretch>
            <a:fillRect/>
          </a:stretch>
        </p:blipFill>
        <p:spPr>
          <a:xfrm>
            <a:off x="-22636" y="2492896"/>
            <a:ext cx="5314108" cy="2823648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5299820" y="1133054"/>
            <a:ext cx="3386980" cy="639762"/>
          </a:xfrm>
        </p:spPr>
        <p:txBody>
          <a:bodyPr/>
          <a:lstStyle/>
          <a:p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Results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/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defects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299820" y="1781126"/>
            <a:ext cx="3386980" cy="4345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Slag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inclusions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Spatter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Poor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restart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Surface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pore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Continuous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Eurostile" charset="0"/>
              </a:rPr>
              <a:t>undercut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Eurostile" charset="0"/>
            </a:endParaRPr>
          </a:p>
        </p:txBody>
      </p:sp>
      <p:grpSp>
        <p:nvGrpSpPr>
          <p:cNvPr id="3" name="Grupo 15"/>
          <p:cNvGrpSpPr/>
          <p:nvPr/>
        </p:nvGrpSpPr>
        <p:grpSpPr>
          <a:xfrm>
            <a:off x="467544" y="4005064"/>
            <a:ext cx="822667" cy="578194"/>
            <a:chOff x="467544" y="4005064"/>
            <a:chExt cx="822667" cy="578194"/>
          </a:xfrm>
        </p:grpSpPr>
        <p:sp>
          <p:nvSpPr>
            <p:cNvPr id="9" name="Oval 8"/>
            <p:cNvSpPr/>
            <p:nvPr/>
          </p:nvSpPr>
          <p:spPr>
            <a:xfrm>
              <a:off x="511026" y="4005064"/>
              <a:ext cx="779185" cy="3168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67544" y="4275481"/>
              <a:ext cx="310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6" name="Grupo 16"/>
          <p:cNvGrpSpPr/>
          <p:nvPr/>
        </p:nvGrpSpPr>
        <p:grpSpPr>
          <a:xfrm>
            <a:off x="1619672" y="4109722"/>
            <a:ext cx="1728191" cy="687430"/>
            <a:chOff x="1619672" y="4109722"/>
            <a:chExt cx="1728191" cy="687430"/>
          </a:xfrm>
        </p:grpSpPr>
        <p:sp>
          <p:nvSpPr>
            <p:cNvPr id="10" name="Oval 9"/>
            <p:cNvSpPr/>
            <p:nvPr/>
          </p:nvSpPr>
          <p:spPr>
            <a:xfrm>
              <a:off x="1619672" y="4109722"/>
              <a:ext cx="1728191" cy="42595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759430" y="4489375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6" name="Grupo 17"/>
          <p:cNvGrpSpPr/>
          <p:nvPr/>
        </p:nvGrpSpPr>
        <p:grpSpPr>
          <a:xfrm>
            <a:off x="3205755" y="3674694"/>
            <a:ext cx="341959" cy="592001"/>
            <a:chOff x="3205755" y="3674694"/>
            <a:chExt cx="341959" cy="592001"/>
          </a:xfrm>
        </p:grpSpPr>
        <p:sp>
          <p:nvSpPr>
            <p:cNvPr id="11" name="Oval 10"/>
            <p:cNvSpPr/>
            <p:nvPr/>
          </p:nvSpPr>
          <p:spPr>
            <a:xfrm>
              <a:off x="3205755" y="3925880"/>
              <a:ext cx="341959" cy="34081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251938" y="3674694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7" name="Grupo 19"/>
          <p:cNvGrpSpPr/>
          <p:nvPr/>
        </p:nvGrpSpPr>
        <p:grpSpPr>
          <a:xfrm>
            <a:off x="3518940" y="3674695"/>
            <a:ext cx="385441" cy="567151"/>
            <a:chOff x="3518940" y="3674695"/>
            <a:chExt cx="385441" cy="567151"/>
          </a:xfrm>
        </p:grpSpPr>
        <p:sp>
          <p:nvSpPr>
            <p:cNvPr id="15" name="CaixaDeTexto 14"/>
            <p:cNvSpPr txBox="1"/>
            <p:nvPr/>
          </p:nvSpPr>
          <p:spPr>
            <a:xfrm>
              <a:off x="3653717" y="3674695"/>
              <a:ext cx="250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518940" y="3901031"/>
              <a:ext cx="341959" cy="34081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22"/>
          <p:cNvGrpSpPr/>
          <p:nvPr/>
        </p:nvGrpSpPr>
        <p:grpSpPr>
          <a:xfrm>
            <a:off x="395536" y="3609135"/>
            <a:ext cx="2497034" cy="500587"/>
            <a:chOff x="395536" y="3609135"/>
            <a:chExt cx="2497034" cy="500587"/>
          </a:xfrm>
        </p:grpSpPr>
        <p:sp>
          <p:nvSpPr>
            <p:cNvPr id="21" name="Oval 20"/>
            <p:cNvSpPr/>
            <p:nvPr/>
          </p:nvSpPr>
          <p:spPr>
            <a:xfrm>
              <a:off x="395536" y="3855562"/>
              <a:ext cx="2497034" cy="2541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770690" y="3609135"/>
              <a:ext cx="250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361</Words>
  <Application>Microsoft Office PowerPoint</Application>
  <PresentationFormat>Diavetítés a képernyőre (4:3 oldalarány)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Office-téma</vt:lpstr>
      <vt:lpstr>PowerPoint-bemutató</vt:lpstr>
      <vt:lpstr>PowerPoint-bemutató</vt:lpstr>
      <vt:lpstr>RESOURCES</vt:lpstr>
      <vt:lpstr>INSTRUCTIONS FOR CONDUCTING  THE EXERCISE </vt:lpstr>
      <vt:lpstr>PLATE 1</vt:lpstr>
      <vt:lpstr>PLATE 1</vt:lpstr>
      <vt:lpstr>Plate 2</vt:lpstr>
      <vt:lpstr>Plate 2</vt:lpstr>
      <vt:lpstr>Plate 3</vt:lpstr>
      <vt:lpstr>Plate 3</vt:lpstr>
      <vt:lpstr>Plate 3</vt:lpstr>
      <vt:lpstr>Plate 4</vt:lpstr>
      <vt:lpstr>Plate 4</vt:lpstr>
      <vt:lpstr>Plate 5</vt:lpstr>
      <vt:lpstr>Plate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Hegesztett  kötések tervezése</dc:title>
  <dc:creator>BSzilvi</dc:creator>
  <cp:lastModifiedBy>Gaal_Ilona@sulid.hu</cp:lastModifiedBy>
  <cp:revision>26</cp:revision>
  <dcterms:created xsi:type="dcterms:W3CDTF">2020-11-16T11:23:25Z</dcterms:created>
  <dcterms:modified xsi:type="dcterms:W3CDTF">2020-12-14T16:11:17Z</dcterms:modified>
</cp:coreProperties>
</file>